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05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68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078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2762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0224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048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676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211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5757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861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919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33BDE-760F-42EB-9B0C-D34966369B3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873F2-89AE-4CA8-9862-5921B425DF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93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Easter Island</a:t>
            </a:r>
            <a:endParaRPr lang="ru-RU" sz="5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08720"/>
            <a:ext cx="3528392" cy="385610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2247" y="3409950"/>
            <a:ext cx="5571753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52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err="1" smtClean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Kailasa</a:t>
            </a:r>
            <a:r>
              <a:rPr lang="en-US" sz="5400" dirty="0" smtClean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 Temple</a:t>
            </a:r>
            <a:endParaRPr lang="ru-RU" sz="5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80728"/>
            <a:ext cx="3923928" cy="31422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1696902"/>
            <a:ext cx="5220072" cy="38800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77072"/>
            <a:ext cx="3935123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33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Delphi</a:t>
            </a:r>
            <a:endParaRPr lang="ru-RU"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2687" y="2924945"/>
            <a:ext cx="5411314" cy="39330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707904" cy="398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20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Machu Picchu</a:t>
            </a:r>
            <a:endParaRPr lang="ru-RU"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36711"/>
            <a:ext cx="3491880" cy="4038577"/>
          </a:xfrm>
        </p:spPr>
      </p:pic>
      <p:pic>
        <p:nvPicPr>
          <p:cNvPr id="7" name="Picture 4" descr="machu-picch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2229" y="2708920"/>
            <a:ext cx="5681771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4077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atch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the words with their meanings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644008" y="1412776"/>
            <a:ext cx="4172272" cy="500141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praised the gods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not able to be seen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ask for advice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one of a kind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moved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achievement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designs to represent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sth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else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far away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kept in a good condition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qualities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683568" y="1484784"/>
            <a:ext cx="3462536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worshipped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invisible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consult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unique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transported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feat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symbols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remote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presented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properties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3131840" y="3933056"/>
            <a:ext cx="978408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il2.picdn.net/shutterstock/videos/7183621/thumb/1.jpg"/>
          <p:cNvPicPr>
            <a:picLocks noChangeAspect="1" noChangeArrowheads="1"/>
          </p:cNvPicPr>
          <p:nvPr/>
        </p:nvPicPr>
        <p:blipFill>
          <a:blip r:embed="rId2" cstate="print"/>
          <a:srcRect l="33718" t="4725" r="34339" b="5501"/>
          <a:stretch>
            <a:fillRect/>
          </a:stretch>
        </p:blipFill>
        <p:spPr bwMode="auto">
          <a:xfrm>
            <a:off x="2699792" y="1484784"/>
            <a:ext cx="1440160" cy="2280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264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Top “fives” of the lesson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most talkative student?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most active participant?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most unexpected answer?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most original idea?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most  memorable  question?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www.rainbow.sch1636.edusite.ru/images/kolokolchik1.png"/>
          <p:cNvPicPr>
            <a:picLocks noChangeAspect="1" noChangeArrowheads="1"/>
          </p:cNvPicPr>
          <p:nvPr/>
        </p:nvPicPr>
        <p:blipFill>
          <a:blip r:embed="rId2" cstate="print"/>
          <a:srcRect l="4591" t="27391" r="2058"/>
          <a:stretch>
            <a:fillRect/>
          </a:stretch>
        </p:blipFill>
        <p:spPr bwMode="auto">
          <a:xfrm>
            <a:off x="0" y="0"/>
            <a:ext cx="2087563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us.123rf.com/400wm/400/400/lenm/lenm1007/lenm100700187/7465172-owl-student.jpg"/>
          <p:cNvPicPr>
            <a:picLocks noChangeAspect="1" noChangeArrowheads="1"/>
          </p:cNvPicPr>
          <p:nvPr/>
        </p:nvPicPr>
        <p:blipFill>
          <a:blip r:embed="rId3" cstate="print"/>
          <a:srcRect l="7549" t="7343" r="9409" b="8578"/>
          <a:stretch>
            <a:fillRect/>
          </a:stretch>
        </p:blipFill>
        <p:spPr bwMode="auto">
          <a:xfrm>
            <a:off x="7559675" y="0"/>
            <a:ext cx="15843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86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Easter Island</vt:lpstr>
      <vt:lpstr>Kailasa Temple</vt:lpstr>
      <vt:lpstr>Delphi</vt:lpstr>
      <vt:lpstr>Machu Picchu</vt:lpstr>
      <vt:lpstr>Мatch the words with their meanings</vt:lpstr>
      <vt:lpstr>Top “fives” of the lesson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Коля</cp:lastModifiedBy>
  <cp:revision>10</cp:revision>
  <dcterms:created xsi:type="dcterms:W3CDTF">2014-06-10T16:27:06Z</dcterms:created>
  <dcterms:modified xsi:type="dcterms:W3CDTF">2017-01-27T13:49:06Z</dcterms:modified>
</cp:coreProperties>
</file>